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2EBBC04-4723-46F8-92DF-88ABC8BEACED}" type="datetimeFigureOut">
              <a:rPr lang="ru-RU" smtClean="0"/>
              <a:pPr/>
              <a:t>10.04.2016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9DF801-4B3D-4C41-AE94-3B7DEBA2C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Умники и умницы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2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Желтая дорожка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6600" dirty="0" smtClean="0"/>
              <a:t>Найдите 20% от 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3951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Синяя дорожка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sz="6600" dirty="0" smtClean="0"/>
              <a:t>Найдите число 15% которого равно 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6795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дорожка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ru-RU" sz="6600" dirty="0" smtClean="0"/>
              <a:t>Найдите число 25% которого равно 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0262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3 </a:t>
            </a:r>
            <a:r>
              <a:rPr lang="ru-RU" sz="7200" dirty="0" err="1" smtClean="0"/>
              <a:t>Агон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Занимательная математика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3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Зеленая дорожка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85293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ЛОТОК (клад) ЛОДКА</a:t>
            </a:r>
          </a:p>
          <a:p>
            <a:r>
              <a:rPr lang="ru-RU" sz="4800" dirty="0"/>
              <a:t>ОЛИМП (____) КАТЕР</a:t>
            </a:r>
          </a:p>
        </p:txBody>
      </p:sp>
    </p:spTree>
    <p:extLst>
      <p:ext uri="{BB962C8B-B14F-4D97-AF65-F5344CB8AC3E}">
        <p14:creationId xmlns:p14="http://schemas.microsoft.com/office/powerpoint/2010/main" xmlns="" val="4832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Желтая дорожка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38400"/>
            <a:ext cx="7272808" cy="3048001"/>
          </a:xfrm>
        </p:spPr>
        <p:txBody>
          <a:bodyPr>
            <a:normAutofit fontScale="47500" lnSpcReduction="20000"/>
          </a:bodyPr>
          <a:lstStyle/>
          <a:p>
            <a:pPr indent="0" algn="ctr">
              <a:buNone/>
            </a:pPr>
            <a:r>
              <a:rPr lang="ru-RU" sz="6600" dirty="0" smtClean="0"/>
              <a:t>НИАВД</a:t>
            </a:r>
          </a:p>
          <a:p>
            <a:pPr indent="0" algn="ctr">
              <a:buNone/>
            </a:pPr>
            <a:r>
              <a:rPr lang="ru-RU" sz="6600" dirty="0" smtClean="0"/>
              <a:t>СБОТЛ</a:t>
            </a:r>
          </a:p>
          <a:p>
            <a:pPr indent="0" algn="ctr">
              <a:buNone/>
            </a:pPr>
            <a:r>
              <a:rPr lang="ru-RU" sz="6600" dirty="0" smtClean="0"/>
              <a:t>СЛОТ</a:t>
            </a:r>
          </a:p>
          <a:p>
            <a:pPr indent="0" algn="ctr">
              <a:buNone/>
            </a:pPr>
            <a:r>
              <a:rPr lang="ru-RU" sz="6600" dirty="0" smtClean="0"/>
              <a:t>ЛЕКСОР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8507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Синяя дорожка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276872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Игра - в ней лошади нужны,</a:t>
            </a:r>
          </a:p>
          <a:p>
            <a:r>
              <a:rPr lang="ru-RU" sz="4000" dirty="0"/>
              <a:t>К игре проступок пристегни.</a:t>
            </a:r>
          </a:p>
          <a:p>
            <a:r>
              <a:rPr lang="ru-RU" sz="4000" dirty="0"/>
              <a:t>И называй, дружочек, смело</a:t>
            </a:r>
          </a:p>
          <a:p>
            <a:r>
              <a:rPr lang="ru-RU" sz="4000" dirty="0"/>
              <a:t>То, что давно уже </a:t>
            </a:r>
            <a:r>
              <a:rPr lang="ru-RU" sz="4000" b="1" dirty="0"/>
              <a:t>не цело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17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4 </a:t>
            </a:r>
            <a:r>
              <a:rPr lang="ru-RU" sz="7200" dirty="0" err="1" smtClean="0"/>
              <a:t>Агон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Нестандартная математика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Зеленая дорожка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38401"/>
            <a:ext cx="7488832" cy="2286743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ru-RU" sz="5600" dirty="0" smtClean="0"/>
              <a:t>Заполните пустые места так, чтобы сумма чисел, стоящих в любых трех соседних клетках, равнялась 13</a:t>
            </a:r>
            <a:endParaRPr lang="ru-RU" sz="5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6186201"/>
              </p:ext>
            </p:extLst>
          </p:nvPr>
        </p:nvGraphicFramePr>
        <p:xfrm>
          <a:off x="971600" y="4869160"/>
          <a:ext cx="712879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"/>
                <a:gridCol w="712879"/>
                <a:gridCol w="712879"/>
                <a:gridCol w="712879"/>
                <a:gridCol w="712879"/>
                <a:gridCol w="712879"/>
                <a:gridCol w="712879"/>
                <a:gridCol w="712879"/>
                <a:gridCol w="712879"/>
                <a:gridCol w="712879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17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Желтая дорожка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3" b="12345"/>
          <a:stretch/>
        </p:blipFill>
        <p:spPr bwMode="auto">
          <a:xfrm>
            <a:off x="827584" y="2060848"/>
            <a:ext cx="7560840" cy="38884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11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1 </a:t>
            </a:r>
            <a:r>
              <a:rPr lang="ru-RU" sz="7200" dirty="0" err="1" smtClean="0"/>
              <a:t>Агон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математики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82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5 </a:t>
            </a:r>
            <a:r>
              <a:rPr lang="ru-RU" sz="7200" dirty="0" err="1" smtClean="0"/>
              <a:t>Агон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Жизнь в цифрах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0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Зеленая дорожка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120" y="2154377"/>
            <a:ext cx="8928992" cy="470898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000" dirty="0"/>
              <a:t>Высота </a:t>
            </a:r>
            <a:r>
              <a:rPr lang="ru-RU" sz="3000" dirty="0" smtClean="0"/>
              <a:t>башни </a:t>
            </a:r>
            <a:r>
              <a:rPr lang="ru-RU" sz="3000" dirty="0"/>
              <a:t>- 58,36 метров от основания, 55 метров от земли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	В </a:t>
            </a:r>
            <a:r>
              <a:rPr lang="ru-RU" sz="3000" dirty="0"/>
              <a:t>башне - 294 ступеньки.</a:t>
            </a:r>
          </a:p>
          <a:p>
            <a:r>
              <a:rPr lang="ru-RU" sz="3000" b="1" dirty="0"/>
              <a:t>Угол наклона составляет - 3°54'</a:t>
            </a:r>
            <a:endParaRPr lang="ru-RU" sz="3000" dirty="0"/>
          </a:p>
          <a:p>
            <a:r>
              <a:rPr lang="ru-RU" sz="3000" b="1" dirty="0" smtClean="0"/>
              <a:t>	Наклон </a:t>
            </a:r>
            <a:r>
              <a:rPr lang="ru-RU" sz="3000" b="1" dirty="0"/>
              <a:t>башни оценивается примерно в 10%, смещение центра нагрузки на фундамент - 2,3 метра.</a:t>
            </a:r>
            <a:endParaRPr lang="ru-RU" sz="3000" dirty="0"/>
          </a:p>
          <a:p>
            <a:r>
              <a:rPr lang="ru-RU" sz="3000" dirty="0"/>
              <a:t>В башне 8 этажей.</a:t>
            </a:r>
          </a:p>
          <a:p>
            <a:r>
              <a:rPr lang="ru-RU" sz="3000" dirty="0" smtClean="0"/>
              <a:t>	В </a:t>
            </a:r>
            <a:r>
              <a:rPr lang="ru-RU" sz="3000" dirty="0"/>
              <a:t>ней находятся 7 колоколов, настроенных на музыкальные ноты.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16257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4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Зеленая дорожка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276872"/>
            <a:ext cx="2952328" cy="3594139"/>
          </a:xfrm>
        </p:spPr>
      </p:pic>
    </p:spTree>
    <p:extLst>
      <p:ext uri="{BB962C8B-B14F-4D97-AF65-F5344CB8AC3E}">
        <p14:creationId xmlns:p14="http://schemas.microsoft.com/office/powerpoint/2010/main" xmlns="" val="18648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Желтая дорожка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76872"/>
            <a:ext cx="2808312" cy="3293699"/>
          </a:xfrm>
        </p:spPr>
      </p:pic>
    </p:spTree>
    <p:extLst>
      <p:ext uri="{BB962C8B-B14F-4D97-AF65-F5344CB8AC3E}">
        <p14:creationId xmlns:p14="http://schemas.microsoft.com/office/powerpoint/2010/main" xmlns="" val="16204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Синяя дорожка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348880"/>
            <a:ext cx="2309986" cy="3242086"/>
          </a:xfrm>
        </p:spPr>
      </p:pic>
    </p:spTree>
    <p:extLst>
      <p:ext uri="{BB962C8B-B14F-4D97-AF65-F5344CB8AC3E}">
        <p14:creationId xmlns:p14="http://schemas.microsoft.com/office/powerpoint/2010/main" xmlns="" val="28787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дорожка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276871"/>
            <a:ext cx="2376264" cy="3295549"/>
          </a:xfrm>
        </p:spPr>
      </p:pic>
    </p:spTree>
    <p:extLst>
      <p:ext uri="{BB962C8B-B14F-4D97-AF65-F5344CB8AC3E}">
        <p14:creationId xmlns:p14="http://schemas.microsoft.com/office/powerpoint/2010/main" xmlns="" val="1181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2 </a:t>
            </a:r>
            <a:r>
              <a:rPr lang="ru-RU" sz="7200" dirty="0" err="1" smtClean="0"/>
              <a:t>Агон</a:t>
            </a:r>
            <a:endParaRPr lang="ru-RU" sz="7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49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Вычислите: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83568" y="2370906"/>
                <a:ext cx="7684219" cy="188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7200" dirty="0" smtClean="0"/>
                  <a:t>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72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7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7200" b="0" i="1" smtClean="0">
                                <a:latin typeface="Cambria Math"/>
                              </a:rPr>
                              <m:t>1,5</m:t>
                            </m:r>
                          </m:e>
                          <m:sup>
                            <m:r>
                              <a:rPr lang="ru-RU" sz="7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sz="7200" b="0" i="1" smtClean="0">
                            <a:latin typeface="Cambria Math"/>
                          </a:rPr>
                          <m:t>:5+125</m:t>
                        </m:r>
                        <m:r>
                          <a:rPr lang="ru-RU" sz="7200" b="0" i="1" smtClean="0">
                            <a:latin typeface="Cambria Math"/>
                            <a:ea typeface="Cambria Math"/>
                          </a:rPr>
                          <m:t>∙0,75+0,8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sz="7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7200" b="0" i="1" smtClean="0">
                                <a:latin typeface="Cambria Math"/>
                              </a:rPr>
                              <m:t>144</m:t>
                            </m:r>
                          </m:e>
                        </m:rad>
                        <m:r>
                          <a:rPr lang="ru-RU" sz="7200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72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sz="7200" b="0" i="1" smtClean="0">
                                <a:latin typeface="Cambria Math"/>
                              </a:rPr>
                              <m:t>121</m:t>
                            </m:r>
                          </m:e>
                        </m:rad>
                      </m:den>
                    </m:f>
                  </m:oMath>
                </a14:m>
                <a:endParaRPr lang="ru-RU" sz="72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370906"/>
                <a:ext cx="7684219" cy="1883272"/>
              </a:xfrm>
              <a:prstGeom prst="rect">
                <a:avLst/>
              </a:prstGeom>
              <a:blipFill rotWithShape="1">
                <a:blip r:embed="rId2"/>
                <a:stretch>
                  <a:fillRect l="-5948" b="-103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441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Зеленая дорожка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6600" dirty="0" smtClean="0"/>
              <a:t>Найдите 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42067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147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Умники и умницы</vt:lpstr>
      <vt:lpstr>1 Агон</vt:lpstr>
      <vt:lpstr>Зеленая дорожка</vt:lpstr>
      <vt:lpstr>Желтая дорожка</vt:lpstr>
      <vt:lpstr>Синяя дорожка</vt:lpstr>
      <vt:lpstr>Красная дорожка</vt:lpstr>
      <vt:lpstr>2 Агон</vt:lpstr>
      <vt:lpstr>Вычислите:</vt:lpstr>
      <vt:lpstr>Зеленая дорожка</vt:lpstr>
      <vt:lpstr>Желтая дорожка</vt:lpstr>
      <vt:lpstr>Синяя дорожка</vt:lpstr>
      <vt:lpstr>красная дорожка</vt:lpstr>
      <vt:lpstr>3 Агон</vt:lpstr>
      <vt:lpstr>Зеленая дорожка</vt:lpstr>
      <vt:lpstr>Желтая дорожка</vt:lpstr>
      <vt:lpstr>Синяя дорожка</vt:lpstr>
      <vt:lpstr>4 Агон</vt:lpstr>
      <vt:lpstr>Зеленая дорожка</vt:lpstr>
      <vt:lpstr>Желтая дорожка</vt:lpstr>
      <vt:lpstr>5 Агон</vt:lpstr>
      <vt:lpstr>Зеленая дорожка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Умники и умницы</dc:title>
  <dc:creator>Ди</dc:creator>
  <cp:lastModifiedBy>Женя</cp:lastModifiedBy>
  <cp:revision>25</cp:revision>
  <dcterms:created xsi:type="dcterms:W3CDTF">2015-12-02T21:29:56Z</dcterms:created>
  <dcterms:modified xsi:type="dcterms:W3CDTF">2016-04-10T18:52:37Z</dcterms:modified>
</cp:coreProperties>
</file>