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80" r:id="rId4"/>
    <p:sldMasterId id="2147483692" r:id="rId5"/>
    <p:sldMasterId id="2147483704" r:id="rId6"/>
  </p:sldMasterIdLst>
  <p:notesMasterIdLst>
    <p:notesMasterId r:id="rId35"/>
  </p:notesMasterIdLst>
  <p:sldIdLst>
    <p:sldId id="256" r:id="rId7"/>
    <p:sldId id="290" r:id="rId8"/>
    <p:sldId id="260" r:id="rId9"/>
    <p:sldId id="259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84" r:id="rId20"/>
    <p:sldId id="285" r:id="rId21"/>
    <p:sldId id="286" r:id="rId22"/>
    <p:sldId id="287" r:id="rId23"/>
    <p:sldId id="273" r:id="rId24"/>
    <p:sldId id="289" r:id="rId25"/>
    <p:sldId id="297" r:id="rId26"/>
    <p:sldId id="275" r:id="rId27"/>
    <p:sldId id="291" r:id="rId28"/>
    <p:sldId id="292" r:id="rId29"/>
    <p:sldId id="293" r:id="rId30"/>
    <p:sldId id="294" r:id="rId31"/>
    <p:sldId id="295" r:id="rId32"/>
    <p:sldId id="296" r:id="rId33"/>
    <p:sldId id="27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8"/>
    </p:cViewPr>
  </p:sorterViewPr>
  <p:notesViewPr>
    <p:cSldViewPr>
      <p:cViewPr varScale="1">
        <p:scale>
          <a:sx n="70" d="100"/>
          <a:sy n="70" d="100"/>
        </p:scale>
        <p:origin x="-32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EF57-429B-4D93-BB6E-5024C40B54B8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A546-8EDF-4240-A38E-7356B29B4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A546-8EDF-4240-A38E-7356B29B413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5A69-E96B-4A1B-A623-424CDF50AE7E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95E5-3631-4327-8CDC-244760025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30BD-E16A-4DE6-A28D-0D2D5B11F51C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042A-841C-4DEB-8530-7303E6D1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A37D-F126-44D7-9AA1-F0763805C711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8580-4AB7-4E75-B958-BA712226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F9C4-EEFE-4109-ACDD-2037B3C097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7793-DA60-423F-9256-D3B4A1A063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9D31-B2FD-49C3-A94D-6564006A7318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C682-AF96-4DD5-8FE9-9394012C4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1282-26A6-404A-8C11-74A7ADCA1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1894-594A-4DD4-8E2C-DAE961CBB0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A499-1E0E-4F30-99E4-A341D6F087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D195-C7CE-43B6-98F7-FC5E747A7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74F6-D25E-42C8-92DB-A703B95C3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532B-4234-49FB-B67B-0776573DD6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CAC0-C937-4DCF-8301-DBCA503996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30A3-CA39-46CA-8E40-86BA9905D7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2696-2B81-452A-8360-3002135B3D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CD85-9971-456E-885D-3DF91BA14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8C69-3F1D-41FF-9EE5-00F59D2875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B380-3661-4996-83CA-40CD7EB37B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5618-C3E7-46F6-B8C4-35C198F7E6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4461F-969D-48FB-83F9-5CEB6549A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3E04-ECA8-4840-8AE5-D64ABFF7D6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144C-C019-4CFF-9A74-ABBCB340C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1FE9-2F87-4D9F-BC90-4A343185AE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1C5C-63D1-44D9-AA63-1FBCD25E8B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630B-9BE7-46E9-98B1-82CEDF451F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648F-EA55-46B3-8067-939E45BB4D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B29D-0C39-4B09-9494-B7D9E65DE6AF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0B88-03ED-4895-A944-1EAD9053F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84A4-D3E8-4E7C-87EF-01BCC9A838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99D1-A405-40E8-82BF-8B706D4FD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7D8-A238-4BC4-B18B-88A0B2D26F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A9B8-DB5A-4252-87E1-0FABFCA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63FB-ACD4-48A5-A7C8-E1663A45E1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BD82-69D7-4265-AEC0-A6D88F7C55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A8AA-5B44-48DC-B197-96E50E5E25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5E06-6C0D-462A-8F7F-94A98CC7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654F-81ED-468F-A874-6384B18AC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95FF-37B9-4183-94C3-88D6C103CC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F561-026E-40BE-A541-E3FB9EBAC3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3948-8CEA-4CD0-BC68-B7114136CD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A8DF-932B-463C-AAD5-BE80F841A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5773-B2BC-4E37-9809-0061753F8C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D483-1679-4128-8FF0-4C679E021C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8828-F66A-4AD7-817F-866088083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65FF-6297-49D8-B7F3-1D273336A5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44DF-1810-4CF5-A479-13A5009B3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578B-9C96-4FAF-A9CC-B17640B678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5366-4286-4441-AD4A-D49C40894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3234-F25C-4517-A51D-BD51D014859B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FCAF-FA2F-4B97-8DA5-61173E51F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E33B-6FE1-4699-B455-D61463C92B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C278-FC60-455B-AB2C-AEC0654319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765B-962F-4265-9A31-FC4CAC6CB7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E9B0-DCA4-40C6-9ED3-67DFD6D62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1599-405C-4EEE-93D7-6D79584D92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8DB6-70AD-4F9D-BFCB-38442D57DB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EE78F-2E4A-45C1-A61C-24B785966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A7BE-AC69-4897-96A4-40DE8BF2A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5C3E-17E0-4520-9822-3F090D404A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5EE8-F9EE-436B-A34B-B4A1428782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E267-97F3-4A76-9E78-E39AF97106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105B-0EF4-4F0F-B97D-1AC70B397C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EA96-53C6-419F-929A-B0B904A8F5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CD09-BE10-44DB-ACDA-08714905D5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5041-188A-4457-A3C5-4BE957266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3865-765A-413C-B3FF-BA1CC79052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8008-C2EB-4C2C-97C5-ABE9350FA5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A215-AA16-43EA-B563-C667945FC5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3DCA-36D0-4834-963C-935F3D20E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E865-1919-4021-B2E2-EF19458DA6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B1E3-B020-450C-83DC-39C2D369CBEE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DCD9-82D0-431C-9BD4-28FA40995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B609-22B2-49CF-A2B0-4D8B8FD9A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35C6-83B5-4573-A75C-4F289BCBD6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4062-5932-412A-8694-0E6FB4380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3A35-2651-44B4-A2A4-5FDE8D1BD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7E06-BDDB-4A42-B11A-E4C8099666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3A4F-4492-49AF-A927-9768AB7AA7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CA63-78D7-41EB-84C0-3BDB624F2F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BBB1-892F-4CB9-BCFC-9EC445A52A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AB61-0C8D-481A-AFD0-2AF7FD5812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27A9-A870-45FD-8526-EF65EB5EAF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228D-8D1C-4EE0-A3B1-182FCB1E90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E937-4543-4177-BABF-1F7AD27F7B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B95B-64BB-4EEF-9E99-75CBA27914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56F3-F0E7-4E87-90C7-47BD16773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C715-BE49-4F78-81B9-62F9FC3FEB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E6CF-A48B-4807-B5BE-B45C526C3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67DD-A527-4077-9817-1898425D29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A9BB-83A3-4274-BFB5-9BB6CCE0ED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9196-90E1-4AE0-A77D-E4F2A4619A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F4EF-91B4-4AA7-BD73-659CB67189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D99B-F72A-4AB7-AC9C-1AA1FCDE6768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7946-1B42-4909-98C8-D6C16B03F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4642-38C5-404F-8279-A71F8C00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D7CE-2D3E-489B-A00A-5B7EF57FA3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DAC0-DB69-4E8B-9FB8-26D91445DC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8401-8D7B-49C8-881D-63350E1B5B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5878-32EE-4B83-A3E8-FB61FADE8A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E12C-7672-4670-B337-9959ADF0C4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9F9C-4319-4435-B2A6-69940A87FCCD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3EA5-697E-4420-A058-27A6ED930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B1FD-CF63-4433-B0D1-08491375D68E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29D2-2A48-45EB-BEEF-AA3232436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43E3-13E5-4D7E-AB64-C53E50A45D0F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81CC-F76C-4011-833E-7431D8055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4986F4-BB2A-40AE-83D4-E5E49CF17589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503009-C4A1-49FB-9131-0EBCF65E8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0F0FA3-D122-4187-B0D2-92AD467FB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BD387A-98EF-453F-AE4E-5B8615DF4C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244537-AE22-495D-B63C-2F6D4B37CF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A413DA-F1AF-4579-9A26-D9DD7E7D68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24A646-85D6-4565-80D3-FE0D432339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2F661-0876-472F-ACA7-40359DF550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A2797-A3EA-47EC-982F-B38BFD3929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5D9B2-E8CD-4B4F-A2A7-1C2FC7B0B8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14811-091F-4D14-9CC4-8CB3B82F6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58AAD-765D-4F9D-A1CE-CDDE87B493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1050;&#1042;&#1053;\zastavki%201-15.mp3" TargetMode="External"/><Relationship Id="rId1" Type="http://schemas.openxmlformats.org/officeDocument/2006/relationships/audio" Target="file:///D:\&#1084;&#1072;&#1084;&#1080;&#1085;&#1072;\5&#1082;&#1083;&#1072;&#1089;&#1089;\&#1082;&#1074;&#1085;\kvn_nachalo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H:\&#1050;&#1042;&#1053;\zastavki%201-15.mp3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72;&#1084;&#1080;&#1085;&#1072;\5&#1082;&#1083;&#1072;&#1089;&#1089;\&#1082;&#1074;&#1085;\kvn_nachalo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40.png"/><Relationship Id="rId2" Type="http://schemas.openxmlformats.org/officeDocument/2006/relationships/audio" Target="file:///D:\&#1084;&#1072;&#1084;&#1080;&#1085;&#1072;\5&#1082;&#1083;&#1072;&#1089;&#1089;\&#1082;&#1074;&#1085;\ringtone-fanfare2.mp3" TargetMode="External"/><Relationship Id="rId1" Type="http://schemas.openxmlformats.org/officeDocument/2006/relationships/audio" Target="file:///D:\&#1084;&#1072;&#1084;&#1080;&#1085;&#1072;\&#1084;&#1091;&#1079;&#1099;&#1082;&#1072;\fan2\fan2.wma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9888" y="972967"/>
            <a:ext cx="21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204864"/>
            <a:ext cx="67046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НАЧИНАЕМ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861048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933056"/>
            <a:ext cx="107433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356992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kvn_nacha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165304"/>
            <a:ext cx="304800" cy="304800"/>
          </a:xfrm>
          <a:prstGeom prst="rect">
            <a:avLst/>
          </a:prstGeom>
        </p:spPr>
      </p:pic>
      <p:pic>
        <p:nvPicPr>
          <p:cNvPr id="10" name="zastavki 1-1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00102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03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6899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Сколько концов у пяти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палок? 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А у пяти с половиной? 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416824" cy="265598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Питер Пен и   Джинн соревновались в беге.  Кто какое место занял, если известно, что Питер Пен был одним из первых ,а Джинн занял предпоследнее место?</a:t>
            </a:r>
          </a:p>
        </p:txBody>
      </p:sp>
      <p:pic>
        <p:nvPicPr>
          <p:cNvPr id="7" name="Содержимое 6" descr="0036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2200" y="692696"/>
            <a:ext cx="1744588" cy="2093506"/>
          </a:xfrm>
        </p:spPr>
      </p:pic>
      <p:pic>
        <p:nvPicPr>
          <p:cNvPr id="10" name="Содержимое 9" descr="0092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71600" y="3938329"/>
            <a:ext cx="1728192" cy="20738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8039" y="2132856"/>
            <a:ext cx="74279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Математический</a:t>
            </a:r>
          </a:p>
          <a:p>
            <a:pPr algn="ctr"/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калейдоскоп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1381125" cy="1666875"/>
          </a:xfrm>
          <a:prstGeom prst="rect">
            <a:avLst/>
          </a:prstGeom>
        </p:spPr>
      </p:pic>
      <p:pic>
        <p:nvPicPr>
          <p:cNvPr id="4" name="Рисунок 3" descr="j02827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797152"/>
            <a:ext cx="1219200" cy="121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8381" y="2204864"/>
            <a:ext cx="6567247" cy="25167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Книга, книгой- 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мозгами двигай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083320"/>
          </a:xfrm>
        </p:spPr>
        <p:txBody>
          <a:bodyPr/>
          <a:lstStyle/>
          <a:p>
            <a:r>
              <a:rPr lang="ru-RU" dirty="0" smtClean="0"/>
              <a:t>Выглянув на повороте в окно, Ира заметила, перед нею 9 вагонов, а за ней еще 7. </a:t>
            </a:r>
            <a:br>
              <a:rPr lang="ru-RU" dirty="0" smtClean="0"/>
            </a:br>
            <a:r>
              <a:rPr lang="ru-RU" dirty="0" smtClean="0"/>
              <a:t>Сколько вагонов в поезде, в котором ехала Ира?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dirty="0" smtClean="0"/>
              <a:t>Назовите пять дней недели, не называя ни числа, ни названия этих дней недели.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/>
              <a:t>Летела стая  гусей. Один гусь впереди и два позади. Один гусь позади и два впереди, один между двумя и три в ряд. Сколько их было?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dirty="0" smtClean="0"/>
              <a:t>Пуговица имеет 4 дырочки. Ее можно прикрепить к ткани, пропустив нитку только через две дырочки.</a:t>
            </a:r>
            <a:br>
              <a:rPr lang="ru-RU" dirty="0" smtClean="0"/>
            </a:br>
            <a:r>
              <a:rPr lang="ru-RU" dirty="0" smtClean="0"/>
              <a:t>Сколькими способами можно закрепить пуговицу на ткани?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53971045U18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916832"/>
            <a:ext cx="3076624" cy="30766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1268760"/>
            <a:ext cx="41873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509120"/>
            <a:ext cx="5184576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капитанов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zastavki 1-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«Считай, отгадывай, смекай»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862931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0824"/>
            <a:ext cx="4038600" cy="288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9888" y="972967"/>
            <a:ext cx="21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204864"/>
            <a:ext cx="67046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НАЧИНАЕМ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861048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933056"/>
            <a:ext cx="107433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356992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kvn_nacha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19250"/>
            <a:ext cx="321471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2675"/>
            <a:ext cx="428628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628800"/>
            <a:ext cx="7235256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dirty="0" smtClean="0">
                <a:solidFill>
                  <a:srgbClr val="7030A0"/>
                </a:solidFill>
                <a:latin typeface="Arno Pro Smbd" pitchFamily="18" charset="0"/>
              </a:rPr>
              <a:t>ДОМАШНЕЕ ЗАДАНИЕ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точка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571611"/>
            <a:ext cx="7286675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prstTxWarp prst="textIn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портфель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357298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пирамида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5724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минус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/>
              <a:t>отрезок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153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интернет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79296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fan2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6309320"/>
            <a:ext cx="304800" cy="304800"/>
          </a:xfrm>
          <a:prstGeom prst="rect">
            <a:avLst/>
          </a:prstGeom>
        </p:spPr>
      </p:pic>
      <p:pic>
        <p:nvPicPr>
          <p:cNvPr id="9" name="Рисунок 8" descr="j0353131[1]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708920"/>
            <a:ext cx="3668785" cy="2583994"/>
          </a:xfrm>
          <a:prstGeom prst="rect">
            <a:avLst/>
          </a:prstGeom>
        </p:spPr>
      </p:pic>
      <p:pic>
        <p:nvPicPr>
          <p:cNvPr id="10" name="Рисунок 9" descr="salyut_zelyony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01008"/>
            <a:ext cx="1219200" cy="1219200"/>
          </a:xfrm>
          <a:prstGeom prst="rect">
            <a:avLst/>
          </a:prstGeom>
        </p:spPr>
      </p:pic>
      <p:pic>
        <p:nvPicPr>
          <p:cNvPr id="11" name="Рисунок 10" descr="salyut_zelyony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3284984"/>
            <a:ext cx="1219200" cy="1219200"/>
          </a:xfrm>
          <a:prstGeom prst="rect">
            <a:avLst/>
          </a:prstGeom>
        </p:spPr>
      </p:pic>
      <p:pic>
        <p:nvPicPr>
          <p:cNvPr id="12" name="Рисунок 11" descr="salyut_zelyony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764704"/>
            <a:ext cx="1219200" cy="1219200"/>
          </a:xfrm>
          <a:prstGeom prst="rect">
            <a:avLst/>
          </a:prstGeom>
        </p:spPr>
      </p:pic>
      <p:pic>
        <p:nvPicPr>
          <p:cNvPr id="8" name="ringtone-fanfare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956376" y="630932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16632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КОМАНДА 5 А КЛАССА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357562"/>
            <a:ext cx="5547609" cy="1285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Пять с плюсом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88640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КОМАНДА 5 Б КЛАССА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000504"/>
            <a:ext cx="4608512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Веселый нолик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2420888"/>
            <a:ext cx="58621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РАЗМИНКА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581128"/>
            <a:ext cx="2088232" cy="1321459"/>
          </a:xfrm>
        </p:spPr>
      </p:pic>
      <p:pic>
        <p:nvPicPr>
          <p:cNvPr id="7" name="Содержимое 5" descr="0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8" y="620688"/>
            <a:ext cx="2088232" cy="132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99592" y="1484784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ДВЕ ЛОШАДИ  ПРОБЕЖАЛИ 40 КМ. СКОЛЬКО ПРОБЕЖИТ КАЖДАЯ ЛОШАДЬ?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2H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10550">
            <a:off x="6252305" y="3987531"/>
            <a:ext cx="2205318" cy="2448271"/>
          </a:xfrm>
          <a:prstGeom prst="rect">
            <a:avLst/>
          </a:prstGeom>
        </p:spPr>
      </p:pic>
      <p:pic>
        <p:nvPicPr>
          <p:cNvPr id="5" name="Рисунок 4" descr="2H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640103">
            <a:off x="508930" y="242933"/>
            <a:ext cx="2205318" cy="2448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844824"/>
            <a:ext cx="7776864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Быстро сосчитай </a:t>
            </a:r>
          </a:p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Сколько пальцев на </a:t>
            </a:r>
          </a:p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двух руках. Сколько </a:t>
            </a:r>
          </a:p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пальцев на 10 руках?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9_0_1219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61144" y="620688"/>
            <a:ext cx="2868564" cy="2304256"/>
          </a:xfrm>
        </p:spPr>
      </p:pic>
      <p:sp>
        <p:nvSpPr>
          <p:cNvPr id="6" name="Прямоугольник 5"/>
          <p:cNvSpPr/>
          <p:nvPr/>
        </p:nvSpPr>
        <p:spPr>
          <a:xfrm>
            <a:off x="971600" y="1124744"/>
            <a:ext cx="366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Предлог +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780928"/>
            <a:ext cx="826219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Первое – предлог,</a:t>
            </a:r>
          </a:p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втрое летний дом. </a:t>
            </a:r>
          </a:p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 целое порой решается </a:t>
            </a:r>
          </a:p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 трудом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d470d6ec1025e63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1684784" cy="2807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4704"/>
            <a:ext cx="56284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Одно яйцо варят</a:t>
            </a:r>
          </a:p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4 минуты.</a:t>
            </a:r>
          </a:p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Сколько  минут </a:t>
            </a:r>
          </a:p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надо варить </a:t>
            </a:r>
          </a:p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5 яиц?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праздн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раздн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6_4zr</Template>
  <TotalTime>698</TotalTime>
  <Words>242</Words>
  <Application>Microsoft Office PowerPoint</Application>
  <PresentationFormat>Экран (4:3)</PresentationFormat>
  <Paragraphs>54</Paragraphs>
  <Slides>28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праздник</vt:lpstr>
      <vt:lpstr>Дети</vt:lpstr>
      <vt:lpstr>Тема Office</vt:lpstr>
      <vt:lpstr>0011</vt:lpstr>
      <vt:lpstr>1_Тема Office</vt:lpstr>
      <vt:lpstr>1_праздник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Выглянув на повороте в окно, Ира заметила, перед нею 9 вагонов, а за ней еще 7.  Сколько вагонов в поезде, в котором ехала Ира?</vt:lpstr>
      <vt:lpstr>Назовите пять дней недели, не называя ни числа, ни названия этих дней недели.</vt:lpstr>
      <vt:lpstr>Летела стая  гусей. Один гусь впереди и два позади. Один гусь позади и два впереди, один между двумя и три в ряд. Сколько их было?</vt:lpstr>
      <vt:lpstr>Пуговица имеет 4 дырочки. Ее можно прикрепить к ткани, пропустив нитку только через две дырочки. Сколькими способами можно закрепить пуговицу на ткани?</vt:lpstr>
      <vt:lpstr>Слайд 18</vt:lpstr>
      <vt:lpstr>«Считай, отгадывай, смекай»</vt:lpstr>
      <vt:lpstr>Правильный ответ</vt:lpstr>
      <vt:lpstr>Слайд 21</vt:lpstr>
      <vt:lpstr>точка</vt:lpstr>
      <vt:lpstr>портфель</vt:lpstr>
      <vt:lpstr>пирамида</vt:lpstr>
      <vt:lpstr>минус</vt:lpstr>
      <vt:lpstr>отрезок</vt:lpstr>
      <vt:lpstr>интернет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Женя</cp:lastModifiedBy>
  <cp:revision>81</cp:revision>
  <dcterms:created xsi:type="dcterms:W3CDTF">2011-04-10T05:55:10Z</dcterms:created>
  <dcterms:modified xsi:type="dcterms:W3CDTF">2016-04-10T18:18:24Z</dcterms:modified>
</cp:coreProperties>
</file>