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69" r:id="rId9"/>
    <p:sldId id="270" r:id="rId10"/>
    <p:sldId id="271" r:id="rId11"/>
    <p:sldId id="272" r:id="rId12"/>
    <p:sldId id="26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B8F6-BC05-4B14-BEA4-3FF7824481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1E27-431B-41D6-BBF2-01E680588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19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7799-F109-4472-9572-99A69CD4A408}" type="slidenum">
              <a:rPr lang="en-US"/>
              <a:pPr/>
              <a:t>21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8634" y="4379328"/>
            <a:ext cx="5452892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>
              <a:spcBef>
                <a:spcPct val="30000"/>
              </a:spcBef>
            </a:pPr>
            <a:r>
              <a:rPr lang="en-US" dirty="0"/>
              <a:t>Welcome to </a:t>
            </a:r>
            <a:r>
              <a:rPr lang="en-US" b="1" dirty="0"/>
              <a:t>Power Jeopardy</a:t>
            </a:r>
            <a:r>
              <a:rPr lang="en-US" sz="1500" b="1" dirty="0"/>
              <a:t>       </a:t>
            </a:r>
          </a:p>
          <a:p>
            <a:pPr>
              <a:spcBef>
                <a:spcPct val="30000"/>
              </a:spcBef>
            </a:pPr>
            <a:r>
              <a:rPr lang="en-US" sz="1500" b="1" dirty="0"/>
              <a:t> </a:t>
            </a:r>
            <a:r>
              <a:rPr lang="en-US" sz="900" dirty="0"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 dirty="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100" dirty="0"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0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8;&#1080;&#1085;&#1072;\&#1096;&#1082;&#1086;&#1083;&#1072;\&#1084;&#1072;&#1090;-&#1083;&#1099;%20&#1087;&#1086;%20&#1087;&#1088;&#1077;&#1076;&#1084;&#1077;&#1090;&#1091;\&#1074;&#1085;&#1077;&#1082;&#1083;&#1072;&#1089;&#1089;&#1085;&#1072;&#1103;%20&#1088;&#1072;&#1073;&#1086;&#1090;&#1072;%20&#1087;&#1086;%20&#1084;&#1072;&#1090;&#1077;&#1084;&#1072;&#1090;&#1080;&#1082;&#1077;\&#1050;&#1042;&#1053;%20&#1087;&#1086;%20&#1087;&#1088;&#1086;&#1089;&#1090;&#1086;&#1088;&#1072;&#1084;%20&#1084;&#1072;&#1090;&#1077;&#1084;&#1072;&#1090;&#1080;&#1082;&#1080;\37)_(www.muzico.ru)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877"/>
            <a:ext cx="8458200" cy="250391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По просторам математики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28670"/>
            <a:ext cx="845820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Внеклассное мероприятие для учащихся 8 классов</a:t>
            </a:r>
          </a:p>
          <a:p>
            <a:r>
              <a:rPr lang="ru-RU" dirty="0" smtClean="0"/>
              <a:t>МОУ </a:t>
            </a:r>
            <a:r>
              <a:rPr lang="ru-RU" dirty="0" smtClean="0"/>
              <a:t>«СОШ № 31» </a:t>
            </a:r>
            <a:r>
              <a:rPr lang="ru-RU" smtClean="0"/>
              <a:t>учитель </a:t>
            </a:r>
            <a:r>
              <a:rPr lang="ru-RU" smtClean="0"/>
              <a:t>Гудкова И.А.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607223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болельщиков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8001056" cy="335758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1.Назвать пять дней подряд, не упоминая число, месяц, день недели.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2.Назовите такие два числа, сумма и разность которых равны одному и тому же числу.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3.У меня в кармане две монеты, в сумме они дают три рубля. Одна из них -  не рубль. Назовите эти монеты.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19" descr="arg-8-50-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727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7" descr="arg-3-50-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5194">
            <a:off x="7289011" y="4960726"/>
            <a:ext cx="16240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0" descr="arg-5-50-tra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9307">
            <a:off x="7700567" y="-58730"/>
            <a:ext cx="15001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на сообразительность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Каждая команда выбирает номер задачи. На решение каждой задачи отводится не более 30 секунд.</a:t>
            </a:r>
          </a:p>
          <a:p>
            <a:pPr>
              <a:buNone/>
            </a:pPr>
            <a:r>
              <a:rPr lang="ru-RU" dirty="0" smtClean="0"/>
              <a:t>Всего 9 задач, по 3 задачи каждой команде.</a:t>
            </a:r>
            <a:endParaRPr lang="ru-RU" dirty="0"/>
          </a:p>
        </p:txBody>
      </p:sp>
      <p:pic>
        <p:nvPicPr>
          <p:cNvPr id="4" name="Рисунок 19" descr="arg-8-50-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1727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8" descr="arg-4-50-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2479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arg-0-50-tra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50"/>
            <a:ext cx="12366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0" descr="arg-5-50-tran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14686"/>
            <a:ext cx="15001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arg-2-50-tran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80535">
            <a:off x="7359777" y="5019743"/>
            <a:ext cx="1714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7" descr="arg-3-50-tran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97794">
            <a:off x="2498334" y="4781993"/>
            <a:ext cx="16240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571480"/>
          <a:ext cx="6096000" cy="550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833575"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33575"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33575"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6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13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1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27188" y="1428736"/>
            <a:ext cx="64706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Из Москвы в Иркутск вышел поезд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 скоростью 60км/ч,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а из Иркутска в Москву вышел поезд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 скоростью 70км/ч.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Какой из них будет дальше от Москвы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в момент встречи?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4572008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момент встречи они будут на одинаковом расстоянии от Москвы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14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2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27188" y="1285860"/>
            <a:ext cx="6470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Спутник делает один оборот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за 1ч.40мин.,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а второй оборот за 100мин.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 это может быть?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07194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1ч.40мин. = 100мин.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15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3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27188" y="1357298"/>
            <a:ext cx="64706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Двое шахматистов играли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 шахматы 4 часа.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Сколько времени играл каждый?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50057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4 часа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16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4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27188" y="1571612"/>
            <a:ext cx="64706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 7 прибавить 8: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 правильно записать </a:t>
            </a:r>
          </a:p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адиннадцать</a:t>
            </a:r>
            <a:r>
              <a:rPr lang="ru-RU" sz="3600" dirty="0" smtClean="0">
                <a:solidFill>
                  <a:srgbClr val="FFFF00"/>
                </a:solidFill>
              </a:rPr>
              <a:t> или одиннадцать?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1433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двенадцать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17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5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27188" y="1428736"/>
            <a:ext cx="64706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У одной палки два конца.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Сколько концов у 4,5 палок?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1433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18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6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14348" y="1428736"/>
            <a:ext cx="78581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Какой знак необходимо поставить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между двумя двойками,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чтобы получилось число больше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двух, но меньше 3?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57200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запятую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19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7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27188" y="1714488"/>
            <a:ext cx="64706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Назвать три числа,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сумма и произведение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которых равны.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57200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1, 2 и 3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Тем, кто знает математику,</a:t>
            </a:r>
            <a:br>
              <a:rPr lang="ru-RU" sz="1600" dirty="0" smtClean="0"/>
            </a:br>
            <a:r>
              <a:rPr lang="ru-RU" sz="1600" dirty="0" smtClean="0"/>
              <a:t>Тем, кто учит математику</a:t>
            </a:r>
            <a:br>
              <a:rPr lang="ru-RU" sz="1600" dirty="0" smtClean="0"/>
            </a:br>
            <a:r>
              <a:rPr lang="ru-RU" sz="1600" dirty="0" smtClean="0"/>
              <a:t>Тем, кто любит математику,</a:t>
            </a:r>
            <a:br>
              <a:rPr lang="ru-RU" sz="1600" dirty="0" smtClean="0"/>
            </a:br>
            <a:r>
              <a:rPr lang="ru-RU" sz="1600" dirty="0" smtClean="0"/>
              <a:t>Тем, кто еще не знает,</a:t>
            </a:r>
            <a:br>
              <a:rPr lang="ru-RU" sz="1600" dirty="0" smtClean="0"/>
            </a:br>
            <a:r>
              <a:rPr lang="ru-RU" sz="1600" dirty="0" smtClean="0"/>
              <a:t>Что может любить математику,</a:t>
            </a:r>
            <a:br>
              <a:rPr lang="ru-RU" sz="1600" dirty="0" smtClean="0"/>
            </a:br>
            <a:r>
              <a:rPr lang="ru-RU" sz="1600" dirty="0" smtClean="0"/>
              <a:t>КВН математический посвящается!</a:t>
            </a:r>
          </a:p>
          <a:p>
            <a:endParaRPr lang="ru-RU" sz="1600" dirty="0" smtClean="0"/>
          </a:p>
          <a:p>
            <a:r>
              <a:rPr lang="ru-RU" sz="1600" dirty="0" smtClean="0"/>
              <a:t>Чтобы спорилось нужное дело,</a:t>
            </a:r>
          </a:p>
          <a:p>
            <a:r>
              <a:rPr lang="ru-RU" sz="1600" dirty="0" smtClean="0"/>
              <a:t>Чтобы в жизни не знать неудач,</a:t>
            </a:r>
          </a:p>
          <a:p>
            <a:r>
              <a:rPr lang="ru-RU" sz="1600" dirty="0" smtClean="0"/>
              <a:t>Мы в поход отправляемся смело </a:t>
            </a:r>
          </a:p>
          <a:p>
            <a:r>
              <a:rPr lang="ru-RU" sz="1600" dirty="0" smtClean="0"/>
              <a:t>В мир загадок и сложных задач.</a:t>
            </a:r>
          </a:p>
          <a:p>
            <a:r>
              <a:rPr lang="ru-RU" sz="1600" dirty="0" smtClean="0"/>
              <a:t>Не беда, что идти далеко, </a:t>
            </a:r>
          </a:p>
          <a:p>
            <a:r>
              <a:rPr lang="ru-RU" sz="1600" dirty="0" smtClean="0"/>
              <a:t>Не боимся, что путь будет труден.</a:t>
            </a:r>
          </a:p>
          <a:p>
            <a:r>
              <a:rPr lang="ru-RU" sz="1600" dirty="0" smtClean="0"/>
              <a:t>Достижения крупные людям </a:t>
            </a:r>
          </a:p>
          <a:p>
            <a:r>
              <a:rPr lang="ru-RU" sz="1600" dirty="0" smtClean="0"/>
              <a:t>Никогда не давались легко</a:t>
            </a:r>
          </a:p>
          <a:p>
            <a:endParaRPr lang="ru-RU" dirty="0"/>
          </a:p>
        </p:txBody>
      </p:sp>
      <p:pic>
        <p:nvPicPr>
          <p:cNvPr id="1026" name="Picture 2" descr="D:\Ирина\школа\картинки по математике\school\school\C41-11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80176" y="642918"/>
            <a:ext cx="509172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20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8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8425" y="6329363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8596" y="1357298"/>
            <a:ext cx="80724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У портного был кусок материи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длиной 200 метров.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Каждый день он отрезал  по 20 метров.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Через сколько дней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портной отрезал последний кусок?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78632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Через 9 дней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D0C5-D8E5-4047-BC2E-E6B25C2BBBBD}" type="slidenum">
              <a:rPr lang="ru-RU"/>
              <a:pPr/>
              <a:t>21</a:t>
            </a:fld>
            <a:endParaRPr lang="ru-RU"/>
          </a:p>
        </p:txBody>
      </p:sp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707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9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2790825"/>
            <a:ext cx="33813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8596" y="1357298"/>
            <a:ext cx="82868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Вася покупает конфеты,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ему нужно отдать 9 рублей, но у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него есть лишь двухрублевые монеты,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а у кассира только пятирублевые.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 должен расплатиться Вася?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643446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Семь двухрублевых монет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429024" cy="5207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Спортивный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28736"/>
            <a:ext cx="3008313" cy="39814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Надо сделать 10 прыжков на скакалке и с каждым прыжком назвать число, кратное выбранному.</a:t>
            </a:r>
          </a:p>
          <a:p>
            <a:endParaRPr lang="ru-RU" sz="2000" dirty="0"/>
          </a:p>
        </p:txBody>
      </p:sp>
      <p:pic>
        <p:nvPicPr>
          <p:cNvPr id="4098" name="Picture 2" descr="D:\Ирина\анимация\(3)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227" y="190478"/>
            <a:ext cx="4518453" cy="6024604"/>
          </a:xfrm>
          <a:prstGeom prst="rect">
            <a:avLst/>
          </a:prstGeom>
          <a:noFill/>
        </p:spPr>
      </p:pic>
      <p:sp>
        <p:nvSpPr>
          <p:cNvPr id="6" name="Семиугольник 5"/>
          <p:cNvSpPr/>
          <p:nvPr/>
        </p:nvSpPr>
        <p:spPr>
          <a:xfrm rot="20015427">
            <a:off x="506367" y="3155152"/>
            <a:ext cx="642942" cy="1143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hlinkClick r:id="rId3" action="ppaction://hlinksldjump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Семиугольник 6"/>
          <p:cNvSpPr/>
          <p:nvPr/>
        </p:nvSpPr>
        <p:spPr>
          <a:xfrm rot="177809">
            <a:off x="1720813" y="4798225"/>
            <a:ext cx="642942" cy="1143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hlinkClick r:id="rId4" action="ppaction://hlinksldjump"/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 rot="748054">
            <a:off x="2758974" y="3127734"/>
            <a:ext cx="642942" cy="1143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hlinkClick r:id="rId5" action="ppaction://hlinksldjump"/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миугольник 4"/>
          <p:cNvSpPr/>
          <p:nvPr/>
        </p:nvSpPr>
        <p:spPr>
          <a:xfrm>
            <a:off x="3286116" y="1857364"/>
            <a:ext cx="3000395" cy="42148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8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643834" y="6072206"/>
            <a:ext cx="150016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миугольник 4"/>
          <p:cNvSpPr/>
          <p:nvPr/>
        </p:nvSpPr>
        <p:spPr>
          <a:xfrm>
            <a:off x="2357422" y="1285860"/>
            <a:ext cx="4286280" cy="450059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9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286644" y="6072206"/>
            <a:ext cx="157163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миугольник 4"/>
          <p:cNvSpPr/>
          <p:nvPr/>
        </p:nvSpPr>
        <p:spPr>
          <a:xfrm>
            <a:off x="2643174" y="1500174"/>
            <a:ext cx="3786214" cy="378621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7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429520" y="6215082"/>
            <a:ext cx="142876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5500694" cy="5207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Бравый капитан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1500174"/>
            <a:ext cx="3008313" cy="4800600"/>
          </a:xfrm>
        </p:spPr>
        <p:txBody>
          <a:bodyPr/>
          <a:lstStyle/>
          <a:p>
            <a:r>
              <a:rPr lang="ru-RU" sz="2400" dirty="0" smtClean="0"/>
              <a:t>Каждому капитану будет задано по 10 вопросов. Побеждает тот, кто на ответы потратит меньше времени.</a:t>
            </a:r>
          </a:p>
          <a:p>
            <a:endParaRPr lang="ru-RU" dirty="0"/>
          </a:p>
        </p:txBody>
      </p:sp>
      <p:pic>
        <p:nvPicPr>
          <p:cNvPr id="5122" name="Picture 2" descr="D:\Ирина\школа\картинки по математике\картинки на школьныю тему\Рисунок1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71480"/>
            <a:ext cx="4506920" cy="5630346"/>
          </a:xfrm>
          <a:prstGeom prst="rect">
            <a:avLst/>
          </a:prstGeom>
          <a:noFill/>
        </p:spPr>
      </p:pic>
      <p:sp>
        <p:nvSpPr>
          <p:cNvPr id="6" name="Семиугольник 5"/>
          <p:cNvSpPr/>
          <p:nvPr/>
        </p:nvSpPr>
        <p:spPr>
          <a:xfrm rot="20015427">
            <a:off x="506367" y="3798094"/>
            <a:ext cx="642942" cy="1143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Семиугольник 6"/>
          <p:cNvSpPr/>
          <p:nvPr/>
        </p:nvSpPr>
        <p:spPr>
          <a:xfrm>
            <a:off x="1935127" y="4869664"/>
            <a:ext cx="642942" cy="1143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 rot="1130973">
            <a:off x="3435324" y="3940970"/>
            <a:ext cx="642942" cy="114300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 блок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143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1.Раздел математики, изучающий фигуры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(геометрия)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Расстояние, поделенное на скорость </a:t>
            </a:r>
          </a:p>
          <a:p>
            <a:r>
              <a:rPr lang="ru-RU" dirty="0" smtClean="0"/>
              <a:t>                                                                          (время)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Прямоугольник с равными сторонами.                        </a:t>
            </a:r>
          </a:p>
          <a:p>
            <a:r>
              <a:rPr lang="ru-RU" dirty="0" smtClean="0"/>
              <a:t>                                                                         (Квадрат)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Действительные числа,  большие нуля.          </a:t>
            </a:r>
          </a:p>
          <a:p>
            <a:r>
              <a:rPr lang="ru-RU" dirty="0" smtClean="0"/>
              <a:t>                                                                        (Положительные)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Фигуры, совпадающие при наложении называются </a:t>
            </a:r>
          </a:p>
          <a:p>
            <a:r>
              <a:rPr lang="ru-RU" dirty="0" smtClean="0"/>
              <a:t>                                                                                           (равными)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Сотая часть числа.                                      </a:t>
            </a:r>
          </a:p>
          <a:p>
            <a:r>
              <a:rPr lang="ru-RU" dirty="0" smtClean="0"/>
              <a:t>                                                                                (Процент)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Сторона треугольника, противолежащая прямому  углу.      </a:t>
            </a:r>
          </a:p>
          <a:p>
            <a:r>
              <a:rPr lang="ru-RU" dirty="0" smtClean="0"/>
              <a:t>                                                                                      (Гипотенуза)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График линейной функции.                                </a:t>
            </a:r>
          </a:p>
          <a:p>
            <a:r>
              <a:rPr lang="ru-RU" dirty="0" smtClean="0"/>
              <a:t>                                                                                          (Прямая)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Самое маленькое  натуральное  число.                       </a:t>
            </a:r>
          </a:p>
          <a:p>
            <a:r>
              <a:rPr lang="ru-RU" dirty="0" smtClean="0"/>
              <a:t>                                                                                                 (1)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Числовой множитель одночлена.</a:t>
            </a:r>
          </a:p>
          <a:p>
            <a:r>
              <a:rPr lang="ru-RU" dirty="0" smtClean="0"/>
              <a:t>                                                                              (Коэффициент)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 блок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Числа, которые делятся на 2.                                    </a:t>
            </a:r>
          </a:p>
          <a:p>
            <a:r>
              <a:rPr lang="ru-RU" dirty="0" smtClean="0"/>
              <a:t>                                                                (Чётные)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Треугольник, у которого две стороны равны.   </a:t>
            </a:r>
          </a:p>
          <a:p>
            <a:r>
              <a:rPr lang="ru-RU" dirty="0" smtClean="0"/>
              <a:t>                                                                                  (Равнобедренный)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Результат деления.                                                          </a:t>
            </a:r>
          </a:p>
          <a:p>
            <a:r>
              <a:rPr lang="ru-RU" dirty="0" smtClean="0"/>
              <a:t>                                          (Частное)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Инструмент для проведения прямых линий.                  </a:t>
            </a:r>
          </a:p>
          <a:p>
            <a:r>
              <a:rPr lang="ru-RU" dirty="0" smtClean="0"/>
              <a:t>                                                                               (Линейка)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Отношение двух натуральных чисел.                                </a:t>
            </a:r>
          </a:p>
          <a:p>
            <a:r>
              <a:rPr lang="ru-RU" dirty="0" smtClean="0"/>
              <a:t>                                                                              (Дробь)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Числа, используемые для счета предметов.       </a:t>
            </a:r>
          </a:p>
          <a:p>
            <a:r>
              <a:rPr lang="ru-RU" dirty="0" smtClean="0"/>
              <a:t>                                                                                 (Натуральные)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Угол, равный половине развернутого угла.                    </a:t>
            </a:r>
          </a:p>
          <a:p>
            <a:r>
              <a:rPr lang="ru-RU" dirty="0" smtClean="0"/>
              <a:t>                                                                                      (Прямой)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Сумма  одночленов называется …     </a:t>
            </a:r>
          </a:p>
          <a:p>
            <a:r>
              <a:rPr lang="ru-RU" dirty="0" smtClean="0"/>
              <a:t>                                                                 (Многочлен)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Утверждение , не требующее доказательства.    </a:t>
            </a:r>
          </a:p>
          <a:p>
            <a:r>
              <a:rPr lang="ru-RU" dirty="0" smtClean="0"/>
              <a:t>                                                                                           (Аксиома)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Половина диаметра - это ….      </a:t>
            </a:r>
          </a:p>
          <a:p>
            <a:r>
              <a:rPr lang="ru-RU" dirty="0" smtClean="0"/>
              <a:t>                                                              (Радиус)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 блок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Часть плоскости ограниченная окружностью.   </a:t>
            </a:r>
          </a:p>
          <a:p>
            <a:r>
              <a:rPr lang="ru-RU" dirty="0" smtClean="0"/>
              <a:t>                                                                                     (Круг)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Где применяется способ  группировки?  </a:t>
            </a:r>
          </a:p>
          <a:p>
            <a:r>
              <a:rPr lang="ru-RU" dirty="0" smtClean="0"/>
              <a:t>                                              (При разложении на множители)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Когда произведение равно нулю?    </a:t>
            </a:r>
          </a:p>
          <a:p>
            <a:r>
              <a:rPr lang="ru-RU" dirty="0" smtClean="0"/>
              <a:t>                                          (Когда один из множителей равен 0)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4.Наименьшее трехзначное число </a:t>
            </a:r>
          </a:p>
          <a:p>
            <a:r>
              <a:rPr lang="ru-RU" dirty="0" smtClean="0"/>
              <a:t>                                                                 (100)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Часть прямой, ограниченная одной точкой называется</a:t>
            </a:r>
          </a:p>
          <a:p>
            <a:r>
              <a:rPr lang="ru-RU" dirty="0" smtClean="0"/>
              <a:t>                                                                                   (луч)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Результат умножения </a:t>
            </a:r>
          </a:p>
          <a:p>
            <a:r>
              <a:rPr lang="ru-RU" dirty="0" smtClean="0"/>
              <a:t>                                              (произведение)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Запись, состоящая из одной или нескольких цифр </a:t>
            </a:r>
          </a:p>
          <a:p>
            <a:r>
              <a:rPr lang="ru-RU" dirty="0" smtClean="0"/>
              <a:t>                                                                                                (число)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8.Инструмент для измерения углов </a:t>
            </a:r>
          </a:p>
          <a:p>
            <a:r>
              <a:rPr lang="ru-RU" dirty="0" smtClean="0"/>
              <a:t>                                                                        (транспортир)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9.Сумма всех сторон многоугольника </a:t>
            </a:r>
          </a:p>
          <a:p>
            <a:r>
              <a:rPr lang="ru-RU" dirty="0" smtClean="0"/>
              <a:t>                                                                                (периметр)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Параллелограмм, у которого все стороны равны </a:t>
            </a:r>
          </a:p>
          <a:p>
            <a:r>
              <a:rPr lang="ru-RU" dirty="0" smtClean="0"/>
              <a:t>                                                                                                 (ромб)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4717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Представление команд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Ирина\школа\картинки по математике\school\school\C41-30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071678"/>
            <a:ext cx="847725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алфавит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На каждую букву написать слово, связанное с математикой.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Конкурс болельщиков.</a:t>
            </a:r>
            <a:br>
              <a:rPr lang="ru-RU" sz="4900" dirty="0" smtClean="0">
                <a:solidFill>
                  <a:srgbClr val="FF0000"/>
                </a:solidFill>
              </a:rPr>
            </a:br>
            <a:endParaRPr lang="ru-RU" sz="49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Из букв слова </a:t>
            </a:r>
            <a:r>
              <a:rPr lang="ru-RU" sz="4800" dirty="0" smtClean="0">
                <a:solidFill>
                  <a:srgbClr val="C00000"/>
                </a:solidFill>
              </a:rPr>
              <a:t>«параллелограмм» </a:t>
            </a:r>
            <a:r>
              <a:rPr lang="ru-RU" sz="4800" dirty="0" smtClean="0"/>
              <a:t>составить как можно больше слов.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Подведение итогов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37)_(www.muzico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2025638"/>
            <a:ext cx="3117874" cy="311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686800" cy="171451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разминка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Ирина\анимация\ANIMASHKI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8100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Разминка 1 команды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Единица измерения длины.</a:t>
            </a:r>
          </a:p>
          <a:p>
            <a:r>
              <a:rPr lang="ru-RU" dirty="0" smtClean="0"/>
              <a:t>- Первоначально определяли как длину трех ячменных зернышек.</a:t>
            </a:r>
          </a:p>
          <a:p>
            <a:r>
              <a:rPr lang="ru-RU" dirty="0" smtClean="0"/>
              <a:t>- Означает правую фалангу пальца рук.</a:t>
            </a:r>
          </a:p>
          <a:p>
            <a:r>
              <a:rPr lang="ru-RU" dirty="0" smtClean="0"/>
              <a:t>- Одна из основных английских мер длины.</a:t>
            </a:r>
          </a:p>
          <a:p>
            <a:r>
              <a:rPr lang="ru-RU" dirty="0" smtClean="0"/>
              <a:t>- Равна 25,4 мм</a:t>
            </a:r>
          </a:p>
          <a:p>
            <a:r>
              <a:rPr lang="ru-RU" dirty="0" smtClean="0"/>
              <a:t>- Имя одной из героинь сказок Андерсена.</a:t>
            </a:r>
          </a:p>
          <a:p>
            <a:r>
              <a:rPr lang="ru-RU" dirty="0" smtClean="0"/>
              <a:t>Правильный ответ: </a:t>
            </a:r>
            <a:r>
              <a:rPr lang="ru-RU" dirty="0" smtClean="0">
                <a:solidFill>
                  <a:srgbClr val="0070C0"/>
                </a:solidFill>
              </a:rPr>
              <a:t>дюйм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Разминка 2 команды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Название отрезка</a:t>
            </a:r>
          </a:p>
          <a:p>
            <a:r>
              <a:rPr lang="ru-RU" dirty="0" smtClean="0"/>
              <a:t>- Этого нет у окружности, но есть у многоугольника.</a:t>
            </a:r>
          </a:p>
          <a:p>
            <a:r>
              <a:rPr lang="ru-RU" dirty="0" smtClean="0"/>
              <a:t>- Может быть внутри и вне фигуры.</a:t>
            </a:r>
          </a:p>
          <a:p>
            <a:r>
              <a:rPr lang="ru-RU" dirty="0" smtClean="0"/>
              <a:t>- Их не может быть меньше двух.</a:t>
            </a:r>
          </a:p>
          <a:p>
            <a:r>
              <a:rPr lang="ru-RU" dirty="0" smtClean="0"/>
              <a:t>- Делят фигуру на части.</a:t>
            </a:r>
          </a:p>
          <a:p>
            <a:r>
              <a:rPr lang="ru-RU" dirty="0" smtClean="0"/>
              <a:t>- У параллелограмма пересекаются и точкой пересечения делятся пополам.</a:t>
            </a:r>
          </a:p>
          <a:p>
            <a:r>
              <a:rPr lang="ru-RU" dirty="0" smtClean="0"/>
              <a:t>Правильный ответ: </a:t>
            </a:r>
            <a:r>
              <a:rPr lang="ru-RU" dirty="0" smtClean="0">
                <a:solidFill>
                  <a:srgbClr val="0070C0"/>
                </a:solidFill>
              </a:rPr>
              <a:t>диагональ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Разминка 3 команды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Приспособление для счета.</a:t>
            </a:r>
          </a:p>
          <a:p>
            <a:r>
              <a:rPr lang="ru-RU" dirty="0" smtClean="0"/>
              <a:t>- Не нужны батарейки.</a:t>
            </a:r>
          </a:p>
          <a:p>
            <a:r>
              <a:rPr lang="ru-RU" dirty="0" smtClean="0"/>
              <a:t>- Просто в обращении.</a:t>
            </a:r>
          </a:p>
          <a:p>
            <a:r>
              <a:rPr lang="ru-RU" dirty="0" smtClean="0"/>
              <a:t>- Всегда перед глазами.</a:t>
            </a:r>
          </a:p>
          <a:p>
            <a:r>
              <a:rPr lang="ru-RU" dirty="0" smtClean="0"/>
              <a:t>- Без этого трудно первокласснику.</a:t>
            </a:r>
          </a:p>
          <a:p>
            <a:r>
              <a:rPr lang="ru-RU" dirty="0" smtClean="0"/>
              <a:t>- Пять братьев в одном кулаке живут.</a:t>
            </a:r>
          </a:p>
          <a:p>
            <a:r>
              <a:rPr lang="ru-RU" dirty="0" smtClean="0"/>
              <a:t>Правильный ответ: </a:t>
            </a:r>
            <a:r>
              <a:rPr lang="ru-RU" dirty="0" smtClean="0">
                <a:solidFill>
                  <a:srgbClr val="0070C0"/>
                </a:solidFill>
              </a:rPr>
              <a:t>пальцы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5143536" cy="7984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Математический художник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2166937"/>
            <a:ext cx="3543296" cy="46910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Нарисовать рисунок, используя как можно больше геометрических фигур.</a:t>
            </a:r>
          </a:p>
          <a:p>
            <a:r>
              <a:rPr lang="ru-RU" sz="3200" dirty="0" smtClean="0"/>
              <a:t>Время работы – 3 минуты.</a:t>
            </a:r>
            <a:endParaRPr lang="ru-RU" sz="3200" dirty="0"/>
          </a:p>
        </p:txBody>
      </p:sp>
      <p:pic>
        <p:nvPicPr>
          <p:cNvPr id="2050" name="Picture 2" descr="D:\Ирина\школа\картинки по математике\school\school\C41-19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00760" y="785794"/>
            <a:ext cx="260064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14932" cy="79849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Литературовед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29048" cy="46910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Записать названия литературных произведений, фильмов, в названии которых употребляются числа.</a:t>
            </a:r>
            <a:endParaRPr lang="ru-RU" sz="3200" dirty="0"/>
          </a:p>
        </p:txBody>
      </p:sp>
      <p:pic>
        <p:nvPicPr>
          <p:cNvPr id="3074" name="Picture 2" descr="D:\Ирина\школа\картинки по математике\school\school\C41-21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6446" y="642918"/>
            <a:ext cx="270336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1261</Words>
  <Application>Microsoft Office PowerPoint</Application>
  <PresentationFormat>Экран (4:3)</PresentationFormat>
  <Paragraphs>250</Paragraphs>
  <Slides>32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 По просторам математики</vt:lpstr>
      <vt:lpstr>Слайд 2</vt:lpstr>
      <vt:lpstr>Представление команд</vt:lpstr>
      <vt:lpstr>разминка</vt:lpstr>
      <vt:lpstr>Разминка 1 команды</vt:lpstr>
      <vt:lpstr>Разминка 2 команды</vt:lpstr>
      <vt:lpstr>Разминка 3 команды</vt:lpstr>
      <vt:lpstr>Математический художник</vt:lpstr>
      <vt:lpstr>Литературовед</vt:lpstr>
      <vt:lpstr>Конкурс болельщиков</vt:lpstr>
      <vt:lpstr>Задачи на сообразительность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Спортивный</vt:lpstr>
      <vt:lpstr>Слайд 23</vt:lpstr>
      <vt:lpstr>Слайд 24</vt:lpstr>
      <vt:lpstr>Слайд 25</vt:lpstr>
      <vt:lpstr>Бравый капитан</vt:lpstr>
      <vt:lpstr>1 блок</vt:lpstr>
      <vt:lpstr>2 блок</vt:lpstr>
      <vt:lpstr>3 блок</vt:lpstr>
      <vt:lpstr>алфавит</vt:lpstr>
      <vt:lpstr> Конкурс болельщиков. 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просторам математики</dc:title>
  <cp:lastModifiedBy>unit</cp:lastModifiedBy>
  <cp:revision>31</cp:revision>
  <dcterms:modified xsi:type="dcterms:W3CDTF">2019-02-05T11:31:02Z</dcterms:modified>
</cp:coreProperties>
</file>