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F8B5E-3F6D-41B8-8CB4-3447972786CC}" type="datetimeFigureOut">
              <a:rPr lang="ru-RU" smtClean="0"/>
              <a:t>22.09.2016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3F6BB-94E9-4B4C-B175-7DB49790D69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F8B5E-3F6D-41B8-8CB4-3447972786CC}" type="datetimeFigureOut">
              <a:rPr lang="ru-RU" smtClean="0"/>
              <a:t>22.09.2016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3F6BB-94E9-4B4C-B175-7DB49790D69C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F8B5E-3F6D-41B8-8CB4-3447972786CC}" type="datetimeFigureOut">
              <a:rPr lang="ru-RU" smtClean="0"/>
              <a:t>22.09.2016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3F6BB-94E9-4B4C-B175-7DB49790D69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F8B5E-3F6D-41B8-8CB4-3447972786CC}" type="datetimeFigureOut">
              <a:rPr lang="ru-RU" smtClean="0"/>
              <a:t>22.09.2016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3F6BB-94E9-4B4C-B175-7DB49790D69C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F8B5E-3F6D-41B8-8CB4-3447972786CC}" type="datetimeFigureOut">
              <a:rPr lang="ru-RU" smtClean="0"/>
              <a:t>22.09.2016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3F6BB-94E9-4B4C-B175-7DB49790D69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F8B5E-3F6D-41B8-8CB4-3447972786CC}" type="datetimeFigureOut">
              <a:rPr lang="ru-RU" smtClean="0"/>
              <a:t>22.09.2016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3F6BB-94E9-4B4C-B175-7DB49790D69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F8B5E-3F6D-41B8-8CB4-3447972786CC}" type="datetimeFigureOut">
              <a:rPr lang="ru-RU" smtClean="0"/>
              <a:t>22.09.2016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3F6BB-94E9-4B4C-B175-7DB49790D69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F8B5E-3F6D-41B8-8CB4-3447972786CC}" type="datetimeFigureOut">
              <a:rPr lang="ru-RU" smtClean="0"/>
              <a:t>22.09.2016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3F6BB-94E9-4B4C-B175-7DB49790D69C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F8B5E-3F6D-41B8-8CB4-3447972786CC}" type="datetimeFigureOut">
              <a:rPr lang="ru-RU" smtClean="0"/>
              <a:t>22.09.2016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3F6BB-94E9-4B4C-B175-7DB49790D69C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F8B5E-3F6D-41B8-8CB4-3447972786CC}" type="datetimeFigureOut">
              <a:rPr lang="ru-RU" smtClean="0"/>
              <a:t>22.09.2016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3F6BB-94E9-4B4C-B175-7DB49790D69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F8B5E-3F6D-41B8-8CB4-3447972786CC}" type="datetimeFigureOut">
              <a:rPr lang="ru-RU" smtClean="0"/>
              <a:t>22.09.2016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3F6BB-94E9-4B4C-B175-7DB49790D69C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803F8B5E-3F6D-41B8-8CB4-3447972786CC}" type="datetimeFigureOut">
              <a:rPr lang="ru-RU" smtClean="0"/>
              <a:t>22.09.2016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4683F6BB-94E9-4B4C-B175-7DB49790D69C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844825"/>
            <a:ext cx="7772400" cy="1152127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Проект на тему</a:t>
            </a:r>
            <a:br>
              <a:rPr lang="ru-RU" dirty="0" smtClean="0"/>
            </a:br>
            <a:r>
              <a:rPr lang="ru-RU" dirty="0" smtClean="0"/>
              <a:t>«Признаки делимости числа»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61048"/>
            <a:ext cx="6400800" cy="1656184"/>
          </a:xfrm>
        </p:spPr>
        <p:txBody>
          <a:bodyPr/>
          <a:lstStyle/>
          <a:p>
            <a:r>
              <a:rPr lang="ru-RU" dirty="0" smtClean="0"/>
              <a:t>Проект выполнил : ученик 6 «б» класса»</a:t>
            </a:r>
          </a:p>
          <a:p>
            <a:r>
              <a:rPr lang="ru-RU" dirty="0" smtClean="0"/>
              <a:t>Володин Константин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706096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ru-RU" dirty="0" smtClean="0"/>
              <a:t>Признаки делимости на 2</a:t>
            </a:r>
          </a:p>
          <a:p>
            <a:pPr marL="514350" indent="-514350">
              <a:buAutoNum type="arabicPeriod"/>
            </a:pPr>
            <a:r>
              <a:rPr lang="ru-RU" dirty="0" smtClean="0"/>
              <a:t>Признаки делимости на 5</a:t>
            </a:r>
          </a:p>
          <a:p>
            <a:pPr marL="514350" indent="-514350">
              <a:buAutoNum type="arabicPeriod"/>
            </a:pPr>
            <a:r>
              <a:rPr lang="ru-RU" dirty="0" smtClean="0"/>
              <a:t>Признаки делимости  на 10</a:t>
            </a:r>
          </a:p>
          <a:p>
            <a:pPr marL="514350" indent="-514350">
              <a:buAutoNum type="arabicPeriod"/>
            </a:pPr>
            <a:r>
              <a:rPr lang="ru-RU" dirty="0" smtClean="0"/>
              <a:t>Признаки делимости на 9 и на 3</a:t>
            </a:r>
          </a:p>
          <a:p>
            <a:pPr marL="514350" indent="-514350">
              <a:buAutoNum type="arabicPeriod"/>
            </a:pPr>
            <a:r>
              <a:rPr lang="ru-RU" dirty="0" smtClean="0"/>
              <a:t>Источники</a:t>
            </a:r>
          </a:p>
          <a:p>
            <a:pPr marL="514350" indent="-514350">
              <a:buAutoNum type="arabicPeriod"/>
            </a:pPr>
            <a:endParaRPr lang="ru-RU" dirty="0" smtClean="0"/>
          </a:p>
          <a:p>
            <a:pPr marL="514350" indent="-514350">
              <a:buAutoNum type="arabicPeriod"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Содержание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072580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" y="1556792"/>
            <a:ext cx="9144000" cy="5301208"/>
          </a:xfrm>
        </p:spPr>
        <p:txBody>
          <a:bodyPr/>
          <a:lstStyle/>
          <a:p>
            <a:r>
              <a:rPr lang="ru-RU" dirty="0" smtClean="0"/>
              <a:t>Если число оканчивается на чётные числа (0,2,4,6,8,), то число делится на 2 нацело, а если заканчивается на не чётные числа (1,3,5,7,9),</a:t>
            </a:r>
          </a:p>
          <a:p>
            <a:r>
              <a:rPr lang="ru-RU" dirty="0" smtClean="0"/>
              <a:t>То число не делится на 2 </a:t>
            </a:r>
            <a:r>
              <a:rPr lang="ru-RU" dirty="0" smtClean="0"/>
              <a:t>нацело</a:t>
            </a:r>
            <a:r>
              <a:rPr lang="ru-RU" dirty="0" smtClean="0"/>
              <a:t>.</a:t>
            </a:r>
          </a:p>
          <a:p>
            <a:endParaRPr lang="ru-RU" dirty="0" smtClean="0"/>
          </a:p>
          <a:p>
            <a:r>
              <a:rPr lang="ru-RU" dirty="0"/>
              <a:t> </a:t>
            </a:r>
            <a:r>
              <a:rPr lang="ru-RU" dirty="0" smtClean="0"/>
              <a:t>             Примеры:</a:t>
            </a:r>
          </a:p>
          <a:p>
            <a:r>
              <a:rPr lang="ru-RU" dirty="0" smtClean="0"/>
              <a:t>         76:2=38                                                      45:2=22,5</a:t>
            </a:r>
          </a:p>
          <a:p>
            <a:r>
              <a:rPr lang="ru-RU" dirty="0" smtClean="0"/>
              <a:t>Делится </a:t>
            </a:r>
            <a:r>
              <a:rPr lang="ru-RU" dirty="0" smtClean="0"/>
              <a:t>нацело                                 </a:t>
            </a:r>
            <a:r>
              <a:rPr lang="ru-RU" dirty="0" smtClean="0"/>
              <a:t>Не делится </a:t>
            </a:r>
            <a:r>
              <a:rPr lang="ru-RU" dirty="0" smtClean="0"/>
              <a:t>нацело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93043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Признаки делимости на 2</a:t>
            </a:r>
            <a:br>
              <a:rPr lang="ru-RU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319245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72067" y="2276872"/>
            <a:ext cx="7408333" cy="3849291"/>
          </a:xfrm>
        </p:spPr>
        <p:txBody>
          <a:bodyPr/>
          <a:lstStyle/>
          <a:p>
            <a:r>
              <a:rPr lang="ru-RU" dirty="0"/>
              <a:t>Если </a:t>
            </a:r>
            <a:r>
              <a:rPr lang="ru-RU" dirty="0" smtClean="0"/>
              <a:t>числа </a:t>
            </a:r>
            <a:r>
              <a:rPr lang="ru-RU" dirty="0"/>
              <a:t>оканчивается </a:t>
            </a:r>
            <a:r>
              <a:rPr lang="ru-RU" dirty="0" smtClean="0"/>
              <a:t>на 5 или 0,то число делится нацело на 5.</a:t>
            </a:r>
          </a:p>
          <a:p>
            <a:r>
              <a:rPr lang="ru-RU" dirty="0"/>
              <a:t> </a:t>
            </a:r>
            <a:r>
              <a:rPr lang="ru-RU" dirty="0" smtClean="0"/>
              <a:t>             Примеры:</a:t>
            </a:r>
          </a:p>
          <a:p>
            <a:r>
              <a:rPr lang="ru-RU" dirty="0" smtClean="0"/>
              <a:t>20:5=4               125:5=25             55:5=11</a:t>
            </a:r>
            <a:endParaRPr lang="ru-RU" dirty="0"/>
          </a:p>
          <a:p>
            <a:endParaRPr lang="ru-RU" dirty="0"/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Признаки делимости на 5</a:t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589660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Если число оканчивается на 0, то число делится нацело  на 10.</a:t>
            </a:r>
          </a:p>
          <a:p>
            <a:r>
              <a:rPr lang="ru-RU" dirty="0"/>
              <a:t> </a:t>
            </a:r>
            <a:r>
              <a:rPr lang="ru-RU" dirty="0" smtClean="0"/>
              <a:t>         Примеры:</a:t>
            </a:r>
          </a:p>
          <a:p>
            <a:r>
              <a:rPr lang="ru-RU" dirty="0" smtClean="0"/>
              <a:t>30:10=3                       45:10=4,5</a:t>
            </a:r>
          </a:p>
          <a:p>
            <a:r>
              <a:rPr lang="ru-RU" dirty="0" smtClean="0"/>
              <a:t>Делится                   Не делится 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Признаки делимости  на 10</a:t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62204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72067" y="2348880"/>
            <a:ext cx="7408333" cy="3777283"/>
          </a:xfrm>
        </p:spPr>
        <p:txBody>
          <a:bodyPr/>
          <a:lstStyle/>
          <a:p>
            <a:r>
              <a:rPr lang="ru-RU" dirty="0" smtClean="0"/>
              <a:t>Если сумма цифр делится на 9 то и число делится на 9. Если сумма цифр делится на 3 то и число делится на 3.</a:t>
            </a:r>
          </a:p>
          <a:p>
            <a:r>
              <a:rPr lang="ru-RU" dirty="0"/>
              <a:t> </a:t>
            </a:r>
            <a:r>
              <a:rPr lang="ru-RU" dirty="0" smtClean="0"/>
              <a:t>          Примеры:</a:t>
            </a:r>
          </a:p>
          <a:p>
            <a:r>
              <a:rPr lang="ru-RU" dirty="0" smtClean="0"/>
              <a:t>   27                                       12</a:t>
            </a:r>
            <a:endParaRPr lang="ru-RU" dirty="0"/>
          </a:p>
          <a:p>
            <a:r>
              <a:rPr lang="ru-RU" dirty="0" smtClean="0"/>
              <a:t>5886:9=654                     426:3=142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Признаки делимости на 9 и на 3</a:t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625771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Учебник 6 класса Виленкин, Жохов , Чесноков, Шварцбурд.</a:t>
            </a:r>
          </a:p>
          <a:p>
            <a:r>
              <a:rPr lang="ru-RU" dirty="0" smtClean="0"/>
              <a:t> Параграфы 2 , 3</a:t>
            </a:r>
          </a:p>
          <a:p>
            <a:endParaRPr lang="ru-RU" dirty="0"/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252728"/>
          </a:xfrm>
        </p:spPr>
        <p:txBody>
          <a:bodyPr/>
          <a:lstStyle/>
          <a:p>
            <a:r>
              <a:rPr lang="ru-RU" dirty="0" smtClean="0"/>
              <a:t>Источники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735471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38</TotalTime>
  <Words>191</Words>
  <Application>Microsoft Office PowerPoint</Application>
  <PresentationFormat>Экран (4:3)</PresentationFormat>
  <Paragraphs>33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Волна</vt:lpstr>
      <vt:lpstr>Проект на тему «Признаки делимости числа»</vt:lpstr>
      <vt:lpstr>Содержание</vt:lpstr>
      <vt:lpstr>Признаки делимости на 2 </vt:lpstr>
      <vt:lpstr>Признаки делимости на 5 </vt:lpstr>
      <vt:lpstr>Признаки делимости  на 10 </vt:lpstr>
      <vt:lpstr>Признаки делимости на 9 и на 3 </vt:lpstr>
      <vt:lpstr>Источники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Проект на тему «Признаки делимости числа»</dc:title>
  <dc:creator>User</dc:creator>
  <cp:lastModifiedBy>User</cp:lastModifiedBy>
  <cp:revision>5</cp:revision>
  <dcterms:created xsi:type="dcterms:W3CDTF">2016-09-19T09:52:01Z</dcterms:created>
  <dcterms:modified xsi:type="dcterms:W3CDTF">2016-09-22T17:59:07Z</dcterms:modified>
</cp:coreProperties>
</file>