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9" r:id="rId5"/>
    <p:sldId id="260" r:id="rId6"/>
    <p:sldId id="262" r:id="rId7"/>
    <p:sldId id="263" r:id="rId8"/>
    <p:sldId id="264" r:id="rId9"/>
    <p:sldId id="258" r:id="rId10"/>
    <p:sldId id="267" r:id="rId11"/>
    <p:sldId id="265" r:id="rId12"/>
    <p:sldId id="271" r:id="rId13"/>
    <p:sldId id="270" r:id="rId14"/>
    <p:sldId id="272" r:id="rId15"/>
    <p:sldId id="273" r:id="rId16"/>
    <p:sldId id="268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63270E2-067A-4B74-9D0F-DF32AB19E109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4CCAB88-A52F-43CC-A0B4-50D3A38D75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3699804"/>
            <a:ext cx="4191000" cy="2443840"/>
          </a:xfrm>
        </p:spPr>
        <p:txBody>
          <a:bodyPr/>
          <a:lstStyle/>
          <a:p>
            <a:r>
              <a:rPr lang="ru-RU" dirty="0" smtClean="0"/>
              <a:t>Ученицы 6 «б» класса</a:t>
            </a:r>
          </a:p>
          <a:p>
            <a:r>
              <a:rPr lang="ru-RU" dirty="0" smtClean="0"/>
              <a:t>МБОУ СОШ №31 г.Энгельса</a:t>
            </a:r>
          </a:p>
          <a:p>
            <a:r>
              <a:rPr lang="ru-RU" dirty="0" smtClean="0"/>
              <a:t>Вишняковой </a:t>
            </a:r>
            <a:r>
              <a:rPr lang="ru-RU" dirty="0" err="1" smtClean="0"/>
              <a:t>Милены</a:t>
            </a:r>
            <a:endParaRPr lang="ru-RU" dirty="0" smtClean="0"/>
          </a:p>
          <a:p>
            <a:r>
              <a:rPr lang="ru-RU" dirty="0" smtClean="0"/>
              <a:t>Руководитель:</a:t>
            </a:r>
          </a:p>
          <a:p>
            <a:r>
              <a:rPr lang="ru-RU" dirty="0" smtClean="0"/>
              <a:t>Гудкова Ирина Алексеевна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57232"/>
            <a:ext cx="8305800" cy="1928826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Ох</a:t>
            </a:r>
            <a:r>
              <a:rPr lang="ru-RU" dirty="0" smtClean="0">
                <a:solidFill>
                  <a:srgbClr val="FF0000"/>
                </a:solidFill>
              </a:rPr>
              <a:t>, уж эти дроби!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1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428604"/>
            <a:ext cx="8286808" cy="600079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newsflash/>
    <p:sndAc>
      <p:stSnd>
        <p:snd r:embed="rId2" name="explode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472" y="642918"/>
            <a:ext cx="8143931" cy="548324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wheel spokes="8"/>
    <p:sndAc>
      <p:stSnd>
        <p:snd r:embed="rId2" name="cashreg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r>
              <a:rPr lang="ru-RU" dirty="0"/>
              <a:t> </a:t>
            </a: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Человек подобен дроби: в знаменателе – то, что он о себе думает, в числителе – то, что он есть на самом деле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buNone/>
            </a:pP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(Л.Н. Толстой).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026" name="Picture 2" descr="C:\Users\user\Downloads\дроби\Lev-Tolsto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643314"/>
            <a:ext cx="3733806" cy="30099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  <p:sndAc>
      <p:stSnd>
        <p:snd r:embed="rId2" name="breeze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_1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428604"/>
            <a:ext cx="8286807" cy="607223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comb/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_1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82" y="500042"/>
            <a:ext cx="8572559" cy="621510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comb dir="vert"/>
    <p:sndAc>
      <p:stSnd>
        <p:snd r:embed="rId2" name="explode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_16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642918"/>
            <a:ext cx="8429683" cy="585791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fade thruBlk="1"/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3 (2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357166"/>
            <a:ext cx="8286808" cy="614366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47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pull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04-004-Obyknovennye-drob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7" y="642918"/>
            <a:ext cx="8358246" cy="585791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wipe dir="r"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571480"/>
            <a:ext cx="8286808" cy="600079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476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dissolv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214290"/>
            <a:ext cx="8215370" cy="62151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wipe dir="r"/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2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472" y="357166"/>
            <a:ext cx="8072494" cy="573883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wedge/>
    <p:sndAc>
      <p:stSnd>
        <p:snd r:embed="rId2" name="voltage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47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8" name="Содержимое 7" descr="img1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472" y="357166"/>
            <a:ext cx="8143932" cy="6072230"/>
          </a:xfrm>
        </p:spPr>
      </p:pic>
    </p:spTree>
  </p:cSld>
  <p:clrMapOvr>
    <a:masterClrMapping/>
  </p:clrMapOvr>
  <p:transition spd="slow">
    <p:push dir="r"/>
    <p:sndAc>
      <p:stSnd>
        <p:snd r:embed="rId2" name="whoosh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Содержимое 5" descr="img3 (4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357166"/>
            <a:ext cx="8286808" cy="6072230"/>
          </a:xfrm>
        </p:spPr>
      </p:pic>
    </p:spTree>
  </p:cSld>
  <p:clrMapOvr>
    <a:masterClrMapping/>
  </p:clrMapOvr>
  <p:transition spd="slow">
    <p:sndAc>
      <p:stSnd>
        <p:snd r:embed="rId2" name="camera.wav" builtIn="1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ello_html_m1dff08e6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500042"/>
            <a:ext cx="8072494" cy="59293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dissolve/>
    <p:sndAc>
      <p:stSnd>
        <p:snd r:embed="rId2" name="chimes.wav" builtIn="1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24-024-Pravilo-delenija-drobej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034" y="357166"/>
            <a:ext cx="8215370" cy="59293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comb dir="vert"/>
    <p:sndAc>
      <p:stSnd>
        <p:snd r:embed="rId2" name="explode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12-012-Spasibo-za-vnimani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428604"/>
            <a:ext cx="8215370" cy="62151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47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blinds dir="vert"/>
    <p:sndAc>
      <p:stSnd>
        <p:snd r:embed="rId2" name="applause.wav" builtIn="1"/>
      </p:stSnd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391</TotalTime>
  <Words>24</Words>
  <Application>Microsoft Office PowerPoint</Application>
  <PresentationFormat>Экран (4:3)</PresentationFormat>
  <Paragraphs>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Бумажная</vt:lpstr>
      <vt:lpstr>Ох, уж эти дроби!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Ах, уж эти дроби!</dc:title>
  <dc:creator>user</dc:creator>
  <cp:lastModifiedBy>user</cp:lastModifiedBy>
  <cp:revision>35</cp:revision>
  <dcterms:created xsi:type="dcterms:W3CDTF">2016-11-24T08:46:11Z</dcterms:created>
  <dcterms:modified xsi:type="dcterms:W3CDTF">2016-11-24T15:22:59Z</dcterms:modified>
</cp:coreProperties>
</file>